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9"/>
  </p:normalViewPr>
  <p:slideViewPr>
    <p:cSldViewPr snapToGrid="0">
      <p:cViewPr varScale="1">
        <p:scale>
          <a:sx n="104" d="100"/>
          <a:sy n="104" d="100"/>
        </p:scale>
        <p:origin x="2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451A-CBFE-49DE-BA83-EA1D2E7C22B7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EF96-CE87-4577-829C-BDDF22F70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4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9EF96-CE87-4577-829C-BDDF22F70A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4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9EF96-CE87-4577-829C-BDDF22F70A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038C-FD58-2718-A35F-6A76F7DE7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7B42E2-6E9E-13CD-96C4-510DEE20B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D78424-C044-06C0-2B8B-C4B6A0E70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92849-F336-B7B6-35B3-BA0584874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9EF96-CE87-4577-829C-BDDF22F70A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1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C2DA-0195-131C-972F-CBE66274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43E765-2146-144B-7953-0B0E66D28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EC0F28-E0D7-D680-E4FD-BE4845BEE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D959DB-FDE4-11F2-0F74-977E38029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9EF96-CE87-4577-829C-BDDF22F70A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1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4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7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1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4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7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0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5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BB8B89-15F3-423D-BB4A-C6BFA404C43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5224EB-6594-49CB-B23F-6F3C8046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0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by/video/preview/1829425038373013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0D2BD8-6C94-CDE0-8F12-E5253F101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r="12208"/>
          <a:stretch/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AED16-9E02-93FE-7AAE-27F79C086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329404"/>
            <a:ext cx="9143999" cy="1909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Стихиям зла</a:t>
            </a:r>
            <a:br>
              <a:rPr lang="ru-RU" sz="4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противопоставить</a:t>
            </a:r>
            <a:br>
              <a:rPr lang="ru-RU" sz="4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силу святости</a:t>
            </a:r>
            <a:br>
              <a:rPr lang="ru-RU" sz="38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700" b="1" cap="non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Великий святитель патриарх Тихон</a:t>
            </a:r>
            <a:endParaRPr lang="ru-RU" sz="4200" cap="none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25B80-290F-B095-D1C7-3A8FB0547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" y="90792"/>
            <a:ext cx="1897523" cy="5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043C-9106-64F9-9113-18F7B1D5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5673B-E67F-8D8B-DD56-2B8AE8BD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8058" y="2851653"/>
            <a:ext cx="488005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Тихон,</a:t>
            </a:r>
            <a:b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 Московский</a:t>
            </a:r>
            <a:b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 всея России</a:t>
            </a:r>
            <a:endParaRPr lang="ru-RU" sz="2700" b="1" i="1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DD5063-5867-BB2C-1491-BD6552EDE082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41AF99-F330-CE93-CB3D-8AFA78C28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EA915-7431-4059-4246-5958E473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2059" r="3769" b="1660"/>
          <a:stretch/>
        </p:blipFill>
        <p:spPr>
          <a:xfrm>
            <a:off x="4261782" y="461817"/>
            <a:ext cx="4294909" cy="610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8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E81D7-7817-E469-F237-0D9C64E8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E287A4-7F26-A7E8-2563-7F58B96EB87B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A9C6DFB-B255-BC8E-208B-C1A5495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5680364"/>
            <a:ext cx="9144001" cy="93083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Изъятие церковных ценностей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B1437C-70DC-E90E-2F93-6D57E142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7B26DC-42AB-A8DD-95A6-3E4AC4BD5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2" y="384050"/>
            <a:ext cx="7472429" cy="517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14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E90C7-9E30-E8DC-7CDD-1A8D3EE6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2DA3-36DF-5C83-BAF3-84B5401A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219" y="2766218"/>
            <a:ext cx="4193309" cy="1325563"/>
          </a:xfrm>
        </p:spPr>
        <p:txBody>
          <a:bodyPr>
            <a:noAutofit/>
          </a:bodyPr>
          <a:lstStyle/>
          <a:p>
            <a:pPr algn="ctr"/>
            <a:r>
              <a:rPr lang="ru-RU" sz="3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Святитель Тихон</a:t>
            </a:r>
            <a:br>
              <a:rPr lang="ru-RU" sz="3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 заточении</a:t>
            </a:r>
            <a:br>
              <a:rPr lang="ru-RU" sz="3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в Донском монастыре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82D405-6B01-32D9-E2CD-49F90F95DC00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C567A9-F44A-4ADC-2FB0-320EEB71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C3E942-FC79-C6BB-ACAF-7498D3B62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2649"/>
          <a:stretch/>
        </p:blipFill>
        <p:spPr>
          <a:xfrm>
            <a:off x="267855" y="174612"/>
            <a:ext cx="4664364" cy="650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54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1302-164E-F936-DFBF-CC2C7A468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A2A467-D9A2-312C-73FC-4CB0BC236A2B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B551E9-59F1-2AB2-28F9-D4360652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5726544"/>
            <a:ext cx="9144001" cy="93083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Погребение Патриарха Тихона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7F761-756C-0087-A003-902EAF9E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6CD75-2CE9-55A3-79E3-F32DA22EF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3" y="384050"/>
            <a:ext cx="7614084" cy="539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45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D6B2-3F35-AF17-94E5-17864819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4A9C4D-4051-9917-9491-14A0F126A6FC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675F128-EA62-64F4-FFC4-872EC7E0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5726544"/>
            <a:ext cx="9144001" cy="93083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Обретение мощей Патриарха Тихона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FCEAEF-01CD-FE75-C175-8536878A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EE5B1-4E98-FA28-C448-8F080C97A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7" y="402522"/>
            <a:ext cx="7698745" cy="519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60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C5618-6D08-39D9-0249-1C379EE0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D3144C-550F-16CF-5B85-0500AED13DAB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016837-2FD6-5839-60BA-BC8D0F077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EDDE6-1A1C-612E-051F-C313A691E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r="21982"/>
          <a:stretch/>
        </p:blipFill>
        <p:spPr>
          <a:xfrm>
            <a:off x="637309" y="428721"/>
            <a:ext cx="3445163" cy="60005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23FDA81-A238-1A22-C33F-69AA81B38057}"/>
              </a:ext>
            </a:extLst>
          </p:cNvPr>
          <p:cNvSpPr txBox="1">
            <a:spLocks/>
          </p:cNvSpPr>
          <p:nvPr/>
        </p:nvSpPr>
        <p:spPr>
          <a:xfrm>
            <a:off x="4236959" y="2766218"/>
            <a:ext cx="4880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Тихон,</a:t>
            </a:r>
            <a:b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 Московский</a:t>
            </a:r>
            <a:b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 всея России</a:t>
            </a:r>
            <a:endParaRPr lang="ru-RU" sz="2700" b="1" i="1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9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EBD41-1837-D105-BAB9-B7D9B5D7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28BC34-F071-A5EE-57FF-43B5A97AA92A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1E99DC6-2189-C0EF-A8BF-0F00EBAE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5726544"/>
            <a:ext cx="9144001" cy="93083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 Тихон с духовенством и прихожанами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г. Москва, 1921 г.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DBB8A-398E-CD97-9612-BDFB4464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F45BF-E5C2-7427-AB5F-C18052641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5" y="665021"/>
            <a:ext cx="8009020" cy="49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11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61C74-B379-F211-0D66-D6066342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A2726B-61B0-CFAB-E069-236E5A68A8AF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272DF-E7E7-01A2-D31C-A3CBC0CE6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7FAF9-FD6F-58B3-36E1-36B4CDE9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8" y="284018"/>
            <a:ext cx="4368031" cy="62899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E649E58-7ED3-2F3F-CD4A-BC946B98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693774"/>
            <a:ext cx="4880058" cy="1398008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Тихон,</a:t>
            </a:r>
            <a:b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 Московский</a:t>
            </a:r>
            <a:b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 всея России</a:t>
            </a:r>
            <a:b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(1865-1925 гг.)</a:t>
            </a:r>
            <a:br>
              <a:rPr lang="ru-RU" sz="2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br>
              <a:rPr lang="ru-RU" sz="2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br>
              <a:rPr lang="ru-RU" sz="2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en-US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hlinkClick r:id="rId4"/>
              </a:rPr>
              <a:t>https://yandex.by/video/preview/182942503837301362</a:t>
            </a:r>
            <a:r>
              <a:rPr lang="ru-RU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br>
              <a:rPr lang="ru-RU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ссылка на документальный фильм «Голгофа </a:t>
            </a:r>
            <a:br>
              <a:rPr lang="ru-RU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14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Патриарха Тихона» (2025) </a:t>
            </a:r>
          </a:p>
        </p:txBody>
      </p:sp>
    </p:spTree>
    <p:extLst>
      <p:ext uri="{BB962C8B-B14F-4D97-AF65-F5344CB8AC3E}">
        <p14:creationId xmlns:p14="http://schemas.microsoft.com/office/powerpoint/2010/main" val="213532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8045-ED51-521D-BF47-C5E73253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597" y="2766218"/>
            <a:ext cx="4880058" cy="1325563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«Ревнитель апостольских преданий и добрый пастырь Христовой Церкви, положивший душу свою за паству»</a:t>
            </a:r>
            <a:endParaRPr lang="ru-RU" sz="6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A9BE35-9E02-B085-EF5C-1D5AA2FD2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2" y="437757"/>
            <a:ext cx="3931849" cy="5982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045AC2-54BC-3FE4-DDCA-1EAA11A1AFCB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07EC92-0E0A-26F0-783A-83441B147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83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51597-F733-59A9-8627-3FA2E2660BB4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000BA9-B20F-D7B1-A33A-8B00F964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60" y="272247"/>
            <a:ext cx="5415880" cy="455378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91C0C97-D2BA-660C-6130-87AD6C04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" y="4768468"/>
            <a:ext cx="9116292" cy="1953564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19 октября 1899 г.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состоялась хиротония в епископа 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Люблинского с назначением викарием 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Холмско</a:t>
            </a: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-Варшавской епархии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261F87-0BB0-0D5A-7B08-8A90755A7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55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8A6B0-151A-55C5-DB88-4C75B2812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40209-1F75-4C8A-AA78-0ED535C0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635751"/>
            <a:ext cx="488005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</a:t>
            </a:r>
            <a:r>
              <a:rPr lang="ru-RU" sz="27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,</a:t>
            </a:r>
            <a:br>
              <a:rPr lang="ru-RU" sz="27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епископ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Алеутский и Аляскинский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endParaRPr lang="ru-RU" sz="2700" b="1" i="1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A11CBB-E634-AFA9-E99F-F581702B89FD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E05ECF-E420-0812-97DA-53BD73988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5" y="491258"/>
            <a:ext cx="4340221" cy="586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6DA85-2D66-D389-FE25-7CAE5CAFB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31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0C11-B0B8-12BB-7982-7B063DD02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344F77-5B35-D477-0C34-08F3668A5E9A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DC6A8-B882-F4DE-AD36-52AC15A8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9" y="372632"/>
            <a:ext cx="7903861" cy="4938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437A4B9-1308-858E-D83C-3F7FA5B3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68" y="5036323"/>
            <a:ext cx="7903861" cy="1953564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Картина Филиппа Москвитина,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на которой изображен епископ Тихон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 коренными народами Северной Америки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B2EF6C-9040-B4BA-93E7-6DEA4D445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212D-3349-24EA-135C-E095F06EB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F311-6D8C-E8BC-A903-E084AEFC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635751"/>
            <a:ext cx="488005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</a:t>
            </a:r>
            <a:r>
              <a:rPr lang="ru-RU" sz="27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,</a:t>
            </a:r>
            <a:br>
              <a:rPr lang="ru-RU" sz="27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архиепископ Виленский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280388-1277-A1FB-0637-F315288FE52D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31934-454C-7F52-4AE4-420A70A3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"/>
          <a:stretch/>
        </p:blipFill>
        <p:spPr>
          <a:xfrm>
            <a:off x="332833" y="369389"/>
            <a:ext cx="4442367" cy="611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586179-17CC-E580-0893-BAF9EDC6B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422D5-704C-9E01-0180-5C9C47590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D4FB9B-DDCC-7970-4243-F7B83EE1F24B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86612-CC8E-52F0-42D2-88969B32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5" y="231600"/>
            <a:ext cx="7237326" cy="5385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838DF1E-E51F-7024-0662-B22FB17F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67" y="5128686"/>
            <a:ext cx="7903861" cy="1953564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Митрополит Московский Тихон</a:t>
            </a:r>
            <a:b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8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 солдатами на Красной площади</a:t>
            </a:r>
            <a:endParaRPr lang="ru-RU" sz="28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099DEE-2503-3C70-9864-5555F63C0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BB5E-8B3F-5040-B06F-8AA068BF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2F307-D9C5-AEE1-011F-D60A94CF9479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1989413-A03E-3122-F269-210F2459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54" y="2452217"/>
            <a:ext cx="4646074" cy="1953564"/>
          </a:xfrm>
        </p:spPr>
        <p:txBody>
          <a:bodyPr>
            <a:noAutofit/>
          </a:bodyPr>
          <a:lstStyle/>
          <a:p>
            <a:pPr algn="ctr"/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Список членов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Поместного Собора, предложенных записками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на должность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Патриарха Всероссийского</a:t>
            </a: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b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27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31 октября 1917 г.</a:t>
            </a:r>
            <a:endParaRPr lang="ru-RU" sz="2700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F3A19-8CFB-21E9-8B37-F539C04E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7406" r="2037"/>
          <a:stretch/>
        </p:blipFill>
        <p:spPr>
          <a:xfrm>
            <a:off x="356585" y="183516"/>
            <a:ext cx="4141341" cy="649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065708D-08CB-466F-B8B4-D8411B076BFB}"/>
              </a:ext>
            </a:extLst>
          </p:cNvPr>
          <p:cNvSpPr/>
          <p:nvPr/>
        </p:nvSpPr>
        <p:spPr>
          <a:xfrm rot="171033">
            <a:off x="581891" y="3722255"/>
            <a:ext cx="2761673" cy="5911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508C6-7589-8CAF-0FA5-009979C0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5764F-8945-CFA5-F75A-333288A6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9530C-755D-28F7-9CA2-54EB42C2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334" y="2766216"/>
            <a:ext cx="488005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Тихон,</a:t>
            </a:r>
            <a:br>
              <a:rPr lang="ru-RU" sz="4000" b="1" i="1" cap="small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патриарх Московский</a:t>
            </a:r>
            <a:b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</a:br>
            <a:r>
              <a:rPr lang="ru-RU" sz="3200" b="1" i="1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и всея России</a:t>
            </a:r>
            <a:endParaRPr lang="ru-RU" sz="2700" b="1" i="1" cap="none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50DBBD-D330-C147-F51F-509F090F2C6F}"/>
              </a:ext>
            </a:extLst>
          </p:cNvPr>
          <p:cNvSpPr/>
          <p:nvPr/>
        </p:nvSpPr>
        <p:spPr>
          <a:xfrm>
            <a:off x="8183419" y="5929745"/>
            <a:ext cx="942109" cy="85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71ACBA-E30F-8537-C3B4-9755E81BE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91" y="103080"/>
            <a:ext cx="560326" cy="5619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BBFAE-B1AE-3490-2019-90ECD6E7F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6" y="254666"/>
            <a:ext cx="3809199" cy="634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439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469</TotalTime>
  <Words>214</Words>
  <Application>Microsoft Macintosh PowerPoint</Application>
  <PresentationFormat>Экран (4:3)</PresentationFormat>
  <Paragraphs>21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Стихиям зла можно противопоставить только силу святости Великий святитель патриарх Тихон</vt:lpstr>
      <vt:lpstr>«Ревнитель апостольских преданий и добрый пастырь Христовой Церкви, положивший душу свою за паству»</vt:lpstr>
      <vt:lpstr>19 октября 1899 г. состоялась хиротония в епископа  Люблинского с назначением викарием  Холмско-Варшавской епархии</vt:lpstr>
      <vt:lpstr>Тихон, епископ Алеутский и Аляскинский </vt:lpstr>
      <vt:lpstr>Картина Филиппа Москвитина, на которой изображен епископ Тихон с коренными народами Северной Америки</vt:lpstr>
      <vt:lpstr>Тихон, архиепископ Виленский</vt:lpstr>
      <vt:lpstr>Митрополит Московский Тихон с солдатами на Красной площади</vt:lpstr>
      <vt:lpstr>Список членов Поместного Собора, предложенных записками на должность Патриарха Всероссийского  31 октября 1917 г.</vt:lpstr>
      <vt:lpstr>Тихон, патриарх Московский и всея России</vt:lpstr>
      <vt:lpstr>Тихон, патриарх Московский и всея России</vt:lpstr>
      <vt:lpstr>Изъятие церковных ценностей</vt:lpstr>
      <vt:lpstr>Святитель Тихон в заточении в Донском монастыре</vt:lpstr>
      <vt:lpstr>Погребение Патриарха Тихона</vt:lpstr>
      <vt:lpstr>Обретение мощей Патриарха Тихона</vt:lpstr>
      <vt:lpstr>Презентация PowerPoint</vt:lpstr>
      <vt:lpstr>Патриарх Тихон с духовенством и прихожанами г. Москва, 1921 г.</vt:lpstr>
      <vt:lpstr>Тихон, патриарх Московский и всея России (1865-1925 гг.)   https://yandex.by/video/preview/182942503837301362  ссылка на документальный фильм «Голгофа  Патриарха Тихона» (2025)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User 1</cp:lastModifiedBy>
  <cp:revision>2</cp:revision>
  <dcterms:created xsi:type="dcterms:W3CDTF">2025-04-04T11:07:48Z</dcterms:created>
  <dcterms:modified xsi:type="dcterms:W3CDTF">2025-04-08T12:39:29Z</dcterms:modified>
</cp:coreProperties>
</file>